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6" r:id="rId19"/>
    <p:sldId id="277" r:id="rId20"/>
    <p:sldId id="282" r:id="rId21"/>
    <p:sldId id="283" r:id="rId22"/>
    <p:sldId id="284" r:id="rId2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4A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9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74655596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1.jpg" descr="tinywow_to_ppt_25342490_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7"/>
            <a:ext cx="9144000" cy="6865557"/>
          </a:xfrm>
          <a:prstGeom prst="rect">
            <a:avLst/>
          </a:prstGeom>
          <a:noFill/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D2222A6-F65E-7329-8475-9D7D9672AFBF}"/>
              </a:ext>
            </a:extLst>
          </p:cNvPr>
          <p:cNvSpPr/>
          <p:nvPr/>
        </p:nvSpPr>
        <p:spPr>
          <a:xfrm>
            <a:off x="5796136" y="4895132"/>
            <a:ext cx="1584176" cy="936104"/>
          </a:xfrm>
          <a:prstGeom prst="rect">
            <a:avLst/>
          </a:prstGeom>
          <a:solidFill>
            <a:srgbClr val="484A56"/>
          </a:solidFill>
          <a:ln>
            <a:solidFill>
              <a:srgbClr val="484A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Submitted By :</a:t>
            </a:r>
          </a:p>
          <a:p>
            <a:pPr algn="ctr"/>
            <a:r>
              <a:rPr lang="en-US" sz="1200" dirty="0"/>
              <a:t>Gagan Sharma</a:t>
            </a:r>
          </a:p>
          <a:p>
            <a:pPr algn="ctr"/>
            <a:r>
              <a:rPr lang="en-US" sz="1200" dirty="0"/>
              <a:t>PCE20CS061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14C44D6-226E-BDC1-1FE8-E81913AC280B}"/>
              </a:ext>
            </a:extLst>
          </p:cNvPr>
          <p:cNvSpPr/>
          <p:nvPr/>
        </p:nvSpPr>
        <p:spPr>
          <a:xfrm>
            <a:off x="7308304" y="4751116"/>
            <a:ext cx="1440160" cy="1224136"/>
          </a:xfrm>
          <a:prstGeom prst="rect">
            <a:avLst/>
          </a:prstGeom>
          <a:solidFill>
            <a:srgbClr val="484A56"/>
          </a:solidFill>
          <a:ln>
            <a:solidFill>
              <a:srgbClr val="484A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Submitted To:</a:t>
            </a:r>
          </a:p>
          <a:p>
            <a:pPr algn="ctr"/>
            <a:r>
              <a:rPr lang="en-US" sz="1200" dirty="0"/>
              <a:t>Ms. Chitra </a:t>
            </a:r>
            <a:r>
              <a:rPr lang="en-US" sz="1200" dirty="0" err="1"/>
              <a:t>Thinger</a:t>
            </a:r>
            <a:endParaRPr lang="en-US" sz="1200" dirty="0"/>
          </a:p>
          <a:p>
            <a:pPr algn="ctr"/>
            <a:r>
              <a:rPr lang="en-US" sz="1200" dirty="0"/>
              <a:t>(Asst. Professor)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46A2EF-32DE-B578-8D08-EA081CBC80CD}"/>
              </a:ext>
            </a:extLst>
          </p:cNvPr>
          <p:cNvSpPr txBox="1"/>
          <p:nvPr/>
        </p:nvSpPr>
        <p:spPr>
          <a:xfrm>
            <a:off x="5796136" y="3012436"/>
            <a:ext cx="24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dobe Garamond Pro Bold" panose="02020702060506020403" pitchFamily="18" charset="0"/>
              </a:rPr>
              <a:t>(Artificial Intelligence )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10.jpg" descr="tinywow_to_ppt_25342490_1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27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11.jpg" descr="tinywow_to_ppt_25342490_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12.jpg" descr="tinywow_to_ppt_25342490_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13.jpg" descr="tinywow_to_ppt_25342490_1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7384"/>
            <a:ext cx="9144000" cy="688538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14.jpg" descr="tinywow_to_ppt_25342490_1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15.jpg" descr="tinywow_to_ppt_25342490_1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16.jpg" descr="tinywow_to_ppt_25342490_1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17.jpg" descr="tinywow_to_ppt_25342490_1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21.jpg" descr="tinywow_to_ppt_25342490_2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22.jpg" descr="tinywow_to_ppt_25342490_2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2.jpg" descr="tinywow_to_ppt_25342490_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27.jpg" descr="tinywow_to_ppt_25342490_2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28.jpg" descr="tinywow_to_ppt_25342490_2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29.jpg" descr="tinywow_to_ppt_25342490_2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3.jpg" descr="tinywow_to_ppt_25342490_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4.jpg" descr="tinywow_to_ppt_25342490_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5.jpg" descr="tinywow_to_ppt_25342490_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6.jpg" descr="tinywow_to_ppt_25342490_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7.jpg" descr="tinywow_to_ppt_25342490_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8.jpg" descr="tinywow_to_ppt_25342490_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350"/>
            <a:ext cx="9144000" cy="686334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tinywow_to_ppt_25342490_9.jpg" descr="tinywow_to_ppt_25342490_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558"/>
            <a:ext cx="9144000" cy="68655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45">
  <a:themeElements>
    <a:clrScheme name="Theme4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45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45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22</Words>
  <Application>Microsoft Office PowerPoint</Application>
  <PresentationFormat>On-screen Show (4:3)</PresentationFormat>
  <Paragraphs>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Adobe Garamond Pro Bold</vt:lpstr>
      <vt:lpstr>Calibri</vt:lpstr>
      <vt:lpstr>Theme45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GAGAN SHARMA</cp:lastModifiedBy>
  <cp:revision>1</cp:revision>
  <dcterms:created xsi:type="dcterms:W3CDTF">2023-06-01T17:08:43Z</dcterms:created>
  <dcterms:modified xsi:type="dcterms:W3CDTF">2023-06-01T17:29:44Z</dcterms:modified>
  <cp:category/>
</cp:coreProperties>
</file>